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50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Всеукраїнський місячник шкільних бібліотек  – 2018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96752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«Шкільна бібліотека – центр творчого розвитку дитини»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50100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 100-річчя від дня народження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 О. Сухомлинського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486916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err="1" smtClean="0">
                <a:solidFill>
                  <a:srgbClr val="0070C0"/>
                </a:solidFill>
              </a:rPr>
              <a:t>Зідьківська</a:t>
            </a:r>
            <a:r>
              <a:rPr lang="uk-UA" i="1" dirty="0" smtClean="0">
                <a:solidFill>
                  <a:srgbClr val="0070C0"/>
                </a:solidFill>
              </a:rPr>
              <a:t> ЗОШ І-ІІІ ст.</a:t>
            </a:r>
          </a:p>
          <a:p>
            <a:r>
              <a:rPr lang="uk-UA" i="1" dirty="0" smtClean="0">
                <a:solidFill>
                  <a:srgbClr val="0070C0"/>
                </a:solidFill>
              </a:rPr>
              <a:t>ім. Г.І. Ковтуна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3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41277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Літературна подорож </a:t>
            </a:r>
            <a:r>
              <a:rPr lang="uk-UA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uk-UA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uk-UA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uk-UA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Казковий світ Василя Сухомлинського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»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3" name="Picture 3" descr="C:\Users\Администратор\Desktop\ФОТО СУХОМЛ\IMAG0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2954415" cy="4495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Администратор\Desktop\ФОТО СУХОМЛ\Школьные 2015 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439248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Виставка дитячих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люстрацій </a:t>
            </a:r>
            <a:b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Карнавал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яскравих </a:t>
            </a:r>
            <a:r>
              <a:rPr lang="uk-UA" sz="2800" dirty="0" err="1" smtClean="0">
                <a:solidFill>
                  <a:schemeClr val="accent6">
                    <a:lumMod val="50000"/>
                  </a:schemeClr>
                </a:solidFill>
              </a:rPr>
              <a:t>барв”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578" name="Picture 2" descr="C:\Users\Администратор\Desktop\ФОТО СУХОМЛ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5688632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9" name="Picture 3" descr="C:\Users\Администратор\Desktop\ФОТО СУХОМЛ\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204864"/>
            <a:ext cx="2355726" cy="4005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ФОТО СУХОМЛ\Сухомлинський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536504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603" name="Picture 3" descr="H:\ФОТО СУХОМЛ\Сухомлинський 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16832"/>
            <a:ext cx="4896544" cy="4437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0"/>
            <a:ext cx="7992888" cy="105156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Майстер-клас із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декоративно-прикладного мистецтва 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министратор\Downloads\10879-1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280920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404664"/>
            <a:ext cx="5005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Шкільна </a:t>
            </a:r>
            <a:r>
              <a:rPr lang="uk-UA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бібліотека, як обов'язковий структурний підрозділ закладу загальної середньої освіти, є однією з ланок у системі формування творчого учня, найповнішого розкриття його здібностей і нахилів. Її діяльність спрямована на виховання творчих індивідуумів з урахуванням вікових та індивідуальних особливостей, формування гармонійно розвиненої особистості дитини, набуття нею соціального досвіду.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3212976"/>
            <a:ext cx="51125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sz="20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</a:t>
            </a:r>
            <a:r>
              <a:rPr lang="uk-UA" b="1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uk-UA" b="1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Сухомлинський приділяв велику увагу творчому розвитку кожної дитини, </a:t>
            </a:r>
            <a:r>
              <a:rPr lang="uk-UA" b="1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спираючись на </a:t>
            </a:r>
            <a:r>
              <a:rPr lang="uk-UA" b="1" i="1" dirty="0" smtClean="0">
                <a:solidFill>
                  <a:srgbClr val="CC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загальнолюдські, громадянські цінності,  дбав про забезпечення фізичного, морально-духовного, культурного формування особистості, виховання соціально зрілого громадянина України.</a:t>
            </a:r>
            <a:endParaRPr lang="uk-UA" b="1" i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C:\Users\Администратор\Downloads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3027536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Администратор\Downloads\dd69942b9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30253">
            <a:off x="479315" y="846594"/>
            <a:ext cx="2703857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95536" y="194157"/>
            <a:ext cx="84249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ЗАХОДИ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відзначення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100-річчя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дня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народження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В.Сухомлинського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412776"/>
          <a:ext cx="8208912" cy="4888493"/>
        </p:xfrm>
        <a:graphic>
          <a:graphicData uri="http://schemas.openxmlformats.org/drawingml/2006/table">
            <a:tbl>
              <a:tblPr/>
              <a:tblGrid>
                <a:gridCol w="746060"/>
                <a:gridCol w="5330715"/>
                <a:gridCol w="1066444"/>
                <a:gridCol w="1065693"/>
              </a:tblGrid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Зміст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заходів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Категорія учасників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Термін проведення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0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Книжкова виставка «Василь Сухомлинський – дітям»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1-11 класи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1.10.2018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uk-UA" sz="1400" dirty="0" smtClean="0">
                          <a:latin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Віртуальна  подорож  за  оповіданнями  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 Сухомлинського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4-ті класи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3.10.2018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cs typeface="Times New Roman"/>
                        </a:rPr>
                        <a:t>3</a:t>
                      </a:r>
                      <a:r>
                        <a:rPr lang="uk-UA" sz="1400" dirty="0" smtClean="0">
                          <a:latin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Бібліотечний урок «Той, хто 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по-справжньому </a:t>
                      </a: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любить Батьківщину з усякого погляду справжня людина»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клас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5.10.2018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dirty="0" smtClean="0">
                          <a:latin typeface="Calibri"/>
                          <a:cs typeface="Times New Roman"/>
                        </a:rPr>
                        <a:t>4</a:t>
                      </a:r>
                      <a:r>
                        <a:rPr lang="uk-UA" sz="1400" dirty="0" smtClean="0">
                          <a:latin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Конкурс дитячих малюнків</a:t>
                      </a:r>
                      <a:b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Усе 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починається з 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1-5  </a:t>
                      </a: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7.10 .18 - 19.10 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5.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Літературна</a:t>
                      </a:r>
                      <a:r>
                        <a:rPr lang="uk-UA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подорож </a:t>
                      </a:r>
                      <a:r>
                        <a:rPr lang="uk-UA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uk-UA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Казковий </a:t>
                      </a:r>
                      <a:r>
                        <a:rPr lang="uk-UA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світ Василя </a:t>
                      </a:r>
                      <a:r>
                        <a:rPr lang="uk-UA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Сухомлинського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4-А, 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9.10.18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6.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Книжкова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виставка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Літературна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спадщина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гуманіста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мислителя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 педагога Василя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Сухомлинського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4-11 </a:t>
                      </a: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10.10. 18 – 15.10 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7.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Виставка дитячих ілюстрацій до творів В. 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Сухомлинського</a:t>
                      </a:r>
                      <a:b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Карнавал 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яскравих </a:t>
                      </a: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барв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7- 10 класи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 15.10 – 20.10.18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8.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Відкритий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урок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позакласного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«Школа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вчинків</a:t>
                      </a: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клас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16.10.18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6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9.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Перегляд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документальних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кінофільмів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відеофільмів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тему: «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Стежинами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В.О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Сухомлинського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5- 11 класи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17.10.18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5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10.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Виставка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малюнків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до </a:t>
                      </a:r>
                      <a:r>
                        <a:rPr lang="ru-RU" sz="1400" baseline="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творів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В. </a:t>
                      </a:r>
                      <a:r>
                        <a:rPr lang="ru-RU" sz="1400" baseline="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Сухомлинського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aseline="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Етюди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осені</a:t>
                      </a:r>
                      <a:r>
                        <a:rPr lang="ru-RU" sz="1400" baseline="0" dirty="0" smtClean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2-11 класи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18.10.18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11.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Вікторина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творами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В.Сухомлинського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клас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19.10.18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 smtClean="0">
                          <a:latin typeface="Calibri"/>
                          <a:cs typeface="Times New Roman"/>
                        </a:rPr>
                        <a:t>12.</a:t>
                      </a: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Висвітлення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заходів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сайті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методичного </a:t>
                      </a:r>
                      <a:r>
                        <a:rPr lang="ru-RU" sz="1400" dirty="0" err="1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кабінету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latin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3.11.2018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6" marR="6746" marT="6746" marB="67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91264" cy="1138138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Книжкова виставка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:\ФОТО СУХОМЛ\Сухомлинський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12976"/>
            <a:ext cx="3017936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301208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Літературна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спадщина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гуманіста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мислителя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та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педагога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Василя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Сухомлинського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386" name="Picture 2" descr="H:\СУХОМЛИНСЬКИЙ\2764804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5904656" cy="3931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488832" cy="169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Бібліотечний урок </a:t>
            </a:r>
            <a:b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«Той, хто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по-справжньому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любить Батьківщину з усякого погляду справжня людина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algn="ctr">
              <a:spcAft>
                <a:spcPts val="1000"/>
              </a:spcAft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1266" name="Picture 2" descr="H:\ФОТО СУХОМЛ\Сухомлинський 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454957" cy="4752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06613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дитячих малюнків </a:t>
            </a:r>
            <a:b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”Усе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починається з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добра”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5" descr="H:\ФОТО СУХОМЛ\Сухомлинський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496855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H:\ФОТО СУХОМЛ\Сухомлинський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80928"/>
            <a:ext cx="439248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850" y="332656"/>
            <a:ext cx="4726621" cy="568863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ownloads\100-6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52839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ФОТО СУХОМЛ\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4824536" cy="39784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Администратор\Desktop\ФОТО СУХОМЛ\разное 2016 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251200" cy="2654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899592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Релакційна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зона </a:t>
            </a:r>
            <a:r>
              <a:rPr lang="uk-UA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“Територія</a:t>
            </a:r>
            <a:r>
              <a:rPr lang="uk-UA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творчості”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508104" y="2223488"/>
            <a:ext cx="3240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«Казка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кінчику пензля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124744"/>
            <a:ext cx="392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«Від книжки до творчості»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056783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Перегляд документального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кінофільму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Стежинами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долі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В.О.Сухомлинського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Администратор\Desktop\ФОТО СУХОМЛ\1 сентября 2017 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12776"/>
            <a:ext cx="5664629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H:\ФОТО СУХОМЛ\Сухомлинський 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132856"/>
            <a:ext cx="3384376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206</TotalTime>
  <Words>370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Всеукраїнський місячник шкільних бібліотек  – 2018</vt:lpstr>
      <vt:lpstr>Слайд 2</vt:lpstr>
      <vt:lpstr>Слайд 3</vt:lpstr>
      <vt:lpstr>Книжкова виставка  </vt:lpstr>
      <vt:lpstr>Слайд 5</vt:lpstr>
      <vt:lpstr>Конкурс дитячих малюнків  ”Усе починається з добра”</vt:lpstr>
      <vt:lpstr>Слайд 7</vt:lpstr>
      <vt:lpstr>Слайд 8</vt:lpstr>
      <vt:lpstr>Слайд 9</vt:lpstr>
      <vt:lpstr>Літературна подорож   «Казковий світ Василя Сухомлинського» </vt:lpstr>
      <vt:lpstr>Виставка дитячих ілюстрацій  “Карнавал яскравих барв”</vt:lpstr>
      <vt:lpstr>Майстер-клас із декоративно-прикладного мистецтва 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місячник шкільних бібліотек  – 2018</dc:title>
  <dc:creator>Администратор</dc:creator>
  <cp:lastModifiedBy>Admin</cp:lastModifiedBy>
  <cp:revision>32</cp:revision>
  <dcterms:created xsi:type="dcterms:W3CDTF">2018-10-29T06:35:54Z</dcterms:created>
  <dcterms:modified xsi:type="dcterms:W3CDTF">2018-10-31T13:54:26Z</dcterms:modified>
</cp:coreProperties>
</file>